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58" r:id="rId5"/>
    <p:sldId id="265" r:id="rId6"/>
    <p:sldId id="259" r:id="rId7"/>
    <p:sldId id="266" r:id="rId8"/>
    <p:sldId id="260" r:id="rId9"/>
    <p:sldId id="267" r:id="rId10"/>
    <p:sldId id="261" r:id="rId11"/>
    <p:sldId id="268" r:id="rId12"/>
    <p:sldId id="262" r:id="rId13"/>
    <p:sldId id="269" r:id="rId14"/>
    <p:sldId id="263" r:id="rId15"/>
    <p:sldId id="27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1B746-B767-4B39-92EC-C531E935B51D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26AF5-50C3-4F8D-98AF-8AB481304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02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https://pixabay.com/videos/work-office-people-write-87592/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31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https://pixabay.com/videos/blue-light-fire-fighters-mission-7012/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467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https://www.istockphoto.com/en/video/animation-of-colorful-circles-moving-upwards-with-different-icons-on-transparent-gm1214007085-353033905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637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https://pixabay.com/videos/dice-points-roll-the-dice-to-play-65807/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16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https://pixabay.com/videos/spoons-4k-kitchen-restaurant-19167/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633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https://pixabay.com/videos/rainbow-sky-clouds-blue-background-21460/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73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https://pixabay.com/videos/trophy-award-win-winner-sports-5159/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09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https://pixabay.com/videos/darts-board-dart-board-direct-hit-19512/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71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https://pixabay.com/videos/lesson-teacher-school-education-106700/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83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https://pixabay.com/videos/window-old-wall-20466/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464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https://pixabay.com/videos/couple-arguing-domestic-violence-50311/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150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https://pixabay.com/videos/man-box-boxer-gloves-sport-216568/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499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https://pixabay.com/videos/talk-discussion-meeting-team-group-1112/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37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https://pixabay.com/videos/title-banner-label-screen-ribbon-105304/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00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https://pixabay.com/videos/students-books-papers-text-study-159029/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26AF5-50C3-4F8D-98AF-8AB481304A3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5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389DC9-AD3C-16ED-A678-556455038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DDCCC4B-E8B0-0C70-B299-560F948F3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7981A3-E091-49AA-9F30-3CC860264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594564-1BFF-66DE-2BB1-AE2F441F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6E8893-1534-5F4F-CD0F-E91B7971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5750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76227-307C-3A82-6048-806EC841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D7F117C-BEA3-F334-C5DD-726528C93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D1D0AF-CBB4-6AC9-6571-ED0841C15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2CAF87-F438-222A-879B-6BBEAFFD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09C3F6-4BA2-A62E-9B19-92508EE6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438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FB9C62-2800-E5E6-74B7-14AAD7DEA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3FC57C1-57B6-1CA4-98A5-6AC8FC192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C3797E-9312-DC60-6AED-17DB7A58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C03BFE-B372-2207-7DBF-0F28DA08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BD3570-CCC9-19E1-DABA-2CABCA34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47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20A8E1-A09A-936C-1916-63D31CBB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9C9710-9D25-7013-6FCC-9ABF2536C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772106-F9BA-843D-F49C-EFD54DC8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18C5A3-E5BF-F01D-79BE-A3AC6E8E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6EBCB3-720E-DE78-E80F-0ED94642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18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25F71-F241-0F41-8EF8-3CC045C9F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0C5FB8-00F6-AF0E-AEE4-0159E68E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44233C-BB27-132D-9CE6-F90FDC23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E8D232-0659-87CB-C400-9EA933C49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7B93DE-2BF4-B51C-4FEE-2F993E35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08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4EB0F-BA4F-CC8A-737C-F3EDDFB6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AC5DC1-472C-6F65-0E66-D1CE3B7B8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E52B916-0FA1-C1A6-0DA9-E4F995914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6F8E5C-B1B4-ADE4-A0FA-15049C4B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AC1B60D-8959-C5A6-12E5-92E72F00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D6F358-B6E9-D4FF-14CB-895B9A63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49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2E82D6-07E7-9C07-8ED3-53A0D1DC0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406930-8428-6FD4-0848-CA508C43B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B7A911-01B3-9645-79F8-C0AAE7EA8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E50822D-2481-D286-1CD9-426E2E603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ABF39B-6019-F3D5-CB6C-C8DBD93CD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50EB3B-725A-9012-AFE1-26D0922E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C4EAC9B-B110-4FEC-7969-E92A52B8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1C47253-28FE-0BBC-B333-F200C46F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788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8846EA-7DEA-66CD-0C86-FF7C1FDA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F89754-7048-20B4-B465-A14753145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4E13BC7-A1E5-ADD3-0A75-A7D1F17E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F10724-12A9-0375-73F9-BFFE62A0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48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94DF00F-AAEB-6E31-4F8A-E7B613EA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94C977A-2729-B77A-4D9C-9B64FA9E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902417-1321-22E5-A204-B3A03346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81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D79032-FCBA-C50C-3512-9659BD02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31E18E-8485-53FD-B88A-6C71AF88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EA3951-8758-D17A-834D-46ED0778A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519838-50B6-7840-F9F0-2D877AD8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B9E457-A7EB-984F-D9B2-8EE8B640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AAA5E1-1DDD-1B46-2961-2AE66EEF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31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E0143-7E3F-2BF8-7FFD-4E14932E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7E51F8-8F2D-FD45-482C-8FF799326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7C673A-7D62-4671-50AA-9CF6B995F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DD91C7-542E-6A26-ECC7-DBC1AAB6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36961F-A3A5-B80D-E272-FAFEB6A8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4B3716-1A11-F2E3-E351-F708ECB3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56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185A427-3C85-D361-AAF5-4FF8AEAD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5D42B9-5B5E-8DA0-B621-34C430D4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9E73F4-E116-8D64-00F5-B4E382D82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32637-93C6-425C-A2A7-B89AFC73EDF2}" type="datetimeFigureOut">
              <a:rPr lang="zh-TW" altLang="en-US" smtClean="0"/>
              <a:t>2024/10/30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B76687-5D7B-E132-BD1B-718190F2E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9AD8AF-068B-AC23-6B1C-1EB8D6487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EA540-9615-4784-96E0-34CF5304C9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35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未命名的影片_ 使用 Clipchamp 製作 (12)">
            <a:hlinkClick r:id="" action="ppaction://media"/>
            <a:extLst>
              <a:ext uri="{FF2B5EF4-FFF2-40B4-BE49-F238E27FC236}">
                <a16:creationId xmlns:a16="http://schemas.microsoft.com/office/drawing/2014/main" id="{1FE97032-A8DA-41F7-BF37-117DC57110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B0094CD5-5507-8419-D3C6-3802610CF36E}"/>
              </a:ext>
            </a:extLst>
          </p:cNvPr>
          <p:cNvSpPr>
            <a:spLocks noGrp="1"/>
          </p:cNvSpPr>
          <p:nvPr/>
        </p:nvSpPr>
        <p:spPr>
          <a:xfrm>
            <a:off x="0" y="1987826"/>
            <a:ext cx="4800600" cy="286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3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sz="33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br>
              <a:rPr lang="en-US" altLang="zh-TW" sz="3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450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的影片_ 使用 Clipchamp 製作 (9)">
            <a:hlinkClick r:id="" action="ppaction://media"/>
            <a:extLst>
              <a:ext uri="{FF2B5EF4-FFF2-40B4-BE49-F238E27FC236}">
                <a16:creationId xmlns:a16="http://schemas.microsoft.com/office/drawing/2014/main" id="{ECBE59A2-E86B-48EF-AFEE-E469C95580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525604" y="0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 </a:t>
            </a:r>
          </a:p>
        </p:txBody>
      </p:sp>
    </p:spTree>
    <p:extLst>
      <p:ext uri="{BB962C8B-B14F-4D97-AF65-F5344CB8AC3E}">
        <p14:creationId xmlns:p14="http://schemas.microsoft.com/office/powerpoint/2010/main" val="18578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7264-678173498_small">
            <a:hlinkClick r:id="" action="ppaction://media"/>
            <a:extLst>
              <a:ext uri="{FF2B5EF4-FFF2-40B4-BE49-F238E27FC236}">
                <a16:creationId xmlns:a16="http://schemas.microsoft.com/office/drawing/2014/main" id="{6396AAFA-DF04-43F1-9375-65A114C7B5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7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1063486" y="27662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轉彎 </a:t>
            </a:r>
          </a:p>
        </p:txBody>
      </p:sp>
      <p:pic>
        <p:nvPicPr>
          <p:cNvPr id="3" name="未命名的影片_ 使用 Clipchamp 製作 (10)">
            <a:hlinkClick r:id="" action="ppaction://media"/>
            <a:extLst>
              <a:ext uri="{FF2B5EF4-FFF2-40B4-BE49-F238E27FC236}">
                <a16:creationId xmlns:a16="http://schemas.microsoft.com/office/drawing/2014/main" id="{0DE08141-5944-483F-B9A5-5CA1D529EC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346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FB1D6AD-6DC7-4D40-927A-B52397430B94}"/>
              </a:ext>
            </a:extLst>
          </p:cNvPr>
          <p:cNvSpPr txBox="1"/>
          <p:nvPr/>
        </p:nvSpPr>
        <p:spPr>
          <a:xfrm>
            <a:off x="1129554" y="798334"/>
            <a:ext cx="2348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轉彎</a:t>
            </a:r>
          </a:p>
        </p:txBody>
      </p:sp>
    </p:spTree>
    <p:extLst>
      <p:ext uri="{BB962C8B-B14F-4D97-AF65-F5344CB8AC3E}">
        <p14:creationId xmlns:p14="http://schemas.microsoft.com/office/powerpoint/2010/main" val="188116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的影片_ 使用 Clipchamp 製作 (11)">
            <a:hlinkClick r:id="" action="ppaction://media"/>
            <a:extLst>
              <a:ext uri="{FF2B5EF4-FFF2-40B4-BE49-F238E27FC236}">
                <a16:creationId xmlns:a16="http://schemas.microsoft.com/office/drawing/2014/main" id="{96081F60-D47E-4824-9D11-405948835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3176-755975227_medium">
            <a:hlinkClick r:id="" action="ppaction://media"/>
            <a:extLst>
              <a:ext uri="{FF2B5EF4-FFF2-40B4-BE49-F238E27FC236}">
                <a16:creationId xmlns:a16="http://schemas.microsoft.com/office/drawing/2014/main" id="{29903B79-0676-4794-9F26-503473544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588357" y="175418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結局 </a:t>
            </a:r>
          </a:p>
        </p:txBody>
      </p:sp>
    </p:spTree>
    <p:extLst>
      <p:ext uri="{BB962C8B-B14F-4D97-AF65-F5344CB8AC3E}">
        <p14:creationId xmlns:p14="http://schemas.microsoft.com/office/powerpoint/2010/main" val="185642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159-183300205_medium">
            <a:hlinkClick r:id="" action="ppaction://media"/>
            <a:extLst>
              <a:ext uri="{FF2B5EF4-FFF2-40B4-BE49-F238E27FC236}">
                <a16:creationId xmlns:a16="http://schemas.microsoft.com/office/drawing/2014/main" id="{E241EBCB-35B9-45DA-A4B8-607C11133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1_ 使用 Clipchamp 製作">
            <a:hlinkClick r:id="" action="ppaction://media"/>
            <a:extLst>
              <a:ext uri="{FF2B5EF4-FFF2-40B4-BE49-F238E27FC236}">
                <a16:creationId xmlns:a16="http://schemas.microsoft.com/office/drawing/2014/main" id="{43C003FD-15E0-4D0F-A8B6-FA29B18B6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588356" y="202312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 </a:t>
            </a:r>
          </a:p>
        </p:txBody>
      </p:sp>
    </p:spTree>
    <p:extLst>
      <p:ext uri="{BB962C8B-B14F-4D97-AF65-F5344CB8AC3E}">
        <p14:creationId xmlns:p14="http://schemas.microsoft.com/office/powerpoint/2010/main" val="195186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6700-673786402_small">
            <a:hlinkClick r:id="" action="ppaction://media"/>
            <a:extLst>
              <a:ext uri="{FF2B5EF4-FFF2-40B4-BE49-F238E27FC236}">
                <a16:creationId xmlns:a16="http://schemas.microsoft.com/office/drawing/2014/main" id="{F16C411A-CBEC-4273-90BD-82D5F9C8DA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1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的影片_ 使用 Clipchamp 製作 (2)">
            <a:hlinkClick r:id="" action="ppaction://media"/>
            <a:extLst>
              <a:ext uri="{FF2B5EF4-FFF2-40B4-BE49-F238E27FC236}">
                <a16:creationId xmlns:a16="http://schemas.microsoft.com/office/drawing/2014/main" id="{99BB0984-0611-433E-BDFB-792FC122B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435956" y="0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阻礙 </a:t>
            </a:r>
          </a:p>
        </p:txBody>
      </p:sp>
    </p:spTree>
    <p:extLst>
      <p:ext uri="{BB962C8B-B14F-4D97-AF65-F5344CB8AC3E}">
        <p14:creationId xmlns:p14="http://schemas.microsoft.com/office/powerpoint/2010/main" val="244503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50311-460401325_small">
            <a:hlinkClick r:id="" action="ppaction://media"/>
            <a:extLst>
              <a:ext uri="{FF2B5EF4-FFF2-40B4-BE49-F238E27FC236}">
                <a16:creationId xmlns:a16="http://schemas.microsoft.com/office/drawing/2014/main" id="{AB472501-15BC-4CE6-9B3F-48511F898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的影片_ 使用 Clipchamp 製作 (4)">
            <a:hlinkClick r:id="" action="ppaction://media"/>
            <a:extLst>
              <a:ext uri="{FF2B5EF4-FFF2-40B4-BE49-F238E27FC236}">
                <a16:creationId xmlns:a16="http://schemas.microsoft.com/office/drawing/2014/main" id="{866389CB-DCFE-4EC7-8AD5-6E06C2BB4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633180" y="372641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努力 </a:t>
            </a:r>
          </a:p>
        </p:txBody>
      </p:sp>
    </p:spTree>
    <p:extLst>
      <p:ext uri="{BB962C8B-B14F-4D97-AF65-F5344CB8AC3E}">
        <p14:creationId xmlns:p14="http://schemas.microsoft.com/office/powerpoint/2010/main" val="93793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112-142930259_small">
            <a:hlinkClick r:id="" action="ppaction://media"/>
            <a:extLst>
              <a:ext uri="{FF2B5EF4-FFF2-40B4-BE49-F238E27FC236}">
                <a16:creationId xmlns:a16="http://schemas.microsoft.com/office/drawing/2014/main" id="{0D382184-2A38-401E-99B2-83B278C81F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的影片_ 使用 Clipchamp 製作 (6)">
            <a:hlinkClick r:id="" action="ppaction://media"/>
            <a:extLst>
              <a:ext uri="{FF2B5EF4-FFF2-40B4-BE49-F238E27FC236}">
                <a16:creationId xmlns:a16="http://schemas.microsoft.com/office/drawing/2014/main" id="{B20A2F63-BD7A-4F3F-B840-6B3E71382F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E7EFD96-E028-BD44-A1BB-6A3DAAF8CC45}"/>
              </a:ext>
            </a:extLst>
          </p:cNvPr>
          <p:cNvSpPr>
            <a:spLocks noGrp="1"/>
          </p:cNvSpPr>
          <p:nvPr/>
        </p:nvSpPr>
        <p:spPr>
          <a:xfrm>
            <a:off x="5267933" y="3716476"/>
            <a:ext cx="3737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 </a:t>
            </a:r>
          </a:p>
        </p:txBody>
      </p:sp>
    </p:spTree>
    <p:extLst>
      <p:ext uri="{BB962C8B-B14F-4D97-AF65-F5344CB8AC3E}">
        <p14:creationId xmlns:p14="http://schemas.microsoft.com/office/powerpoint/2010/main" val="137612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未命名的影片_ 使用 Clipchamp 製作 (8)">
            <a:hlinkClick r:id="" action="ppaction://media"/>
            <a:extLst>
              <a:ext uri="{FF2B5EF4-FFF2-40B4-BE49-F238E27FC236}">
                <a16:creationId xmlns:a16="http://schemas.microsoft.com/office/drawing/2014/main" id="{48A57219-2ED1-4919-9CDF-C29D8D411A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201</Words>
  <Application>Microsoft Office PowerPoint</Application>
  <PresentationFormat>寬螢幕</PresentationFormat>
  <Paragraphs>39</Paragraphs>
  <Slides>15</Slides>
  <Notes>15</Notes>
  <HiddenSlides>0</HiddenSlides>
  <MMClips>15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庠蓁 陳</dc:creator>
  <cp:lastModifiedBy>顧庭雄</cp:lastModifiedBy>
  <cp:revision>11</cp:revision>
  <dcterms:created xsi:type="dcterms:W3CDTF">2024-10-18T06:59:24Z</dcterms:created>
  <dcterms:modified xsi:type="dcterms:W3CDTF">2024-10-30T16:37:39Z</dcterms:modified>
</cp:coreProperties>
</file>